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460CA-B037-041D-3C8D-90A09EB9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37A84-5E54-0617-DA9F-BC838D2B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5F1A-116E-4063-817E-C6D1A909044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2334E-8066-DBEB-7756-43A7408A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95395-CD58-2609-231D-FFA3324F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2A274-BB45-4F03-8D62-B2D72C17B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5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97714-9936-4664-3FBA-38FBB3BE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0C044-5D79-F315-B8CB-7E5292D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13267-38A2-F149-5204-DCAC1827F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5E5F1A-116E-4063-817E-C6D1A9090446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6F3CB-2ECA-D84E-E6FF-F79EC754B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89961-00A5-C3CD-31AB-2752AF21B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2A274-BB45-4F03-8D62-B2D72C17B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6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E40845-13AD-D7F8-F539-3229ABE0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549A75-B542-E8F6-BAAF-2AA17A13E4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96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EA5604-A638-2DFC-A0C2-0061E80DB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B02E3E-C6EE-2E4A-BBD8-290BA8A5D7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1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4EC8D3-176A-48D8-4004-023CB5692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073AFA-ED87-6B91-C311-CC89FB8462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63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F0550E-FFD4-7CE6-827E-82E6F242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1F4AD-DED4-841E-2063-CE4250DD8D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3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F6105F-134F-1E90-5F48-40BDADA4E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4A9C1-091E-2974-5355-B7B8C9E70E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6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6525D6-D750-C753-70E3-252138EF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C1EB4-9157-28DD-8CE5-BC0AB55A25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2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910499-896D-12F1-8ABD-341FF05A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137EE-7A65-C15E-1887-576F070540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0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363A36-FA9B-FC4B-AF5D-5DACE18FC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EB8C7-44B1-C09D-B715-1733A35B96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0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D2D66C-FEF3-4349-60A0-7A7F3B8E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0A582-2E4A-62A2-CD75-D871D790BB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2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3ACCEF-A8BC-EC5B-6A03-223D8A04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041E8-1385-E7C0-661E-EE1755F068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56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Major Stewart</dc:creator>
  <cp:lastModifiedBy>Major Stewart</cp:lastModifiedBy>
  <cp:revision>2</cp:revision>
  <dcterms:created xsi:type="dcterms:W3CDTF">2025-02-26T16:44:50Z</dcterms:created>
  <dcterms:modified xsi:type="dcterms:W3CDTF">2025-02-26T16:47:59Z</dcterms:modified>
</cp:coreProperties>
</file>